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1"/>
    <p:sldMasterId id="2147483741" r:id="rId2"/>
  </p:sldMasterIdLst>
  <p:notesMasterIdLst>
    <p:notesMasterId r:id="rId32"/>
  </p:notesMasterIdLst>
  <p:sldIdLst>
    <p:sldId id="257" r:id="rId3"/>
    <p:sldId id="261" r:id="rId4"/>
    <p:sldId id="258" r:id="rId5"/>
    <p:sldId id="259" r:id="rId6"/>
    <p:sldId id="260" r:id="rId7"/>
    <p:sldId id="265" r:id="rId8"/>
    <p:sldId id="264" r:id="rId9"/>
    <p:sldId id="263" r:id="rId10"/>
    <p:sldId id="266" r:id="rId11"/>
    <p:sldId id="289" r:id="rId12"/>
    <p:sldId id="268" r:id="rId13"/>
    <p:sldId id="269" r:id="rId14"/>
    <p:sldId id="274" r:id="rId15"/>
    <p:sldId id="270" r:id="rId16"/>
    <p:sldId id="271" r:id="rId17"/>
    <p:sldId id="275" r:id="rId18"/>
    <p:sldId id="278" r:id="rId19"/>
    <p:sldId id="277" r:id="rId20"/>
    <p:sldId id="279" r:id="rId21"/>
    <p:sldId id="280" r:id="rId22"/>
    <p:sldId id="281" r:id="rId23"/>
    <p:sldId id="282" r:id="rId24"/>
    <p:sldId id="284" r:id="rId25"/>
    <p:sldId id="283" r:id="rId26"/>
    <p:sldId id="285" r:id="rId27"/>
    <p:sldId id="288" r:id="rId28"/>
    <p:sldId id="287" r:id="rId29"/>
    <p:sldId id="286" r:id="rId30"/>
    <p:sldId id="267" r:id="rId31"/>
  </p:sldIdLst>
  <p:sldSz cx="9144000" cy="6858000" type="screen4x3"/>
  <p:notesSz cx="6858000" cy="9144000"/>
  <p:embeddedFontLst>
    <p:embeddedFont>
      <p:font typeface="Franklin Gothic Medium" panose="020B060302010202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Franklin Gothic Book" panose="020B0503020102020204" pitchFamily="34" charset="0"/>
      <p:regular r:id="rId39"/>
      <p:italic r:id="rId40"/>
    </p:embeddedFont>
    <p:embeddedFont>
      <p:font typeface="Wingdings 2" panose="05020102010507070707" pitchFamily="18" charset="2"/>
      <p:regular r:id="rId4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22" autoAdjust="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E10F1-2B52-4673-B5CD-5ADBDCFA4B9C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17977-A8A7-44BD-AF61-093B6F62D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8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17977-A8A7-44BD-AF61-093B6F62D8A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28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17977-A8A7-44BD-AF61-093B6F62D8A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155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17977-A8A7-44BD-AF61-093B6F62D8A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78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09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07504" y="188640"/>
            <a:ext cx="8784976" cy="6502722"/>
          </a:xfrm>
          <a:prstGeom prst="snip2Diag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8" name="Picture 4" descr="C:\Documents and Settings\Lidija\Рабочий стол\транспорт\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3848" y="4797152"/>
            <a:ext cx="2520280" cy="15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Lidija\Рабочий стол\транспорт\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64903"/>
            <a:ext cx="1003652" cy="71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Lidija\Рабочий стол\транспорт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1440160" cy="355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pic>
        <p:nvPicPr>
          <p:cNvPr id="2050" name="Picture 2" descr="C:\Documents and Settings\Lidija\Рабочий стол\транспорт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3700">
            <a:off x="2508685" y="4198687"/>
            <a:ext cx="3026321" cy="24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093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Lidija\Рабочий стол\транспорт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3700">
            <a:off x="2508685" y="4198687"/>
            <a:ext cx="3026321" cy="24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gif"/><Relationship Id="rId5" Type="http://schemas.openxmlformats.org/officeDocument/2006/relationships/image" Target="../media/image43.emf"/><Relationship Id="rId4" Type="http://schemas.openxmlformats.org/officeDocument/2006/relationships/package" Target="../embeddings/Microsoft_Word_Document1.docx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971600" y="3460334"/>
            <a:ext cx="6400800" cy="115215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9929" y="956659"/>
            <a:ext cx="80648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Непосредственная образовательная деятельность в средней группе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28850" y="2319176"/>
            <a:ext cx="4695825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Тема: «Азбука безопасности»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5" y="548680"/>
            <a:ext cx="2997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/>
              <a:t>«</a:t>
            </a:r>
            <a:r>
              <a:rPr lang="ru-RU" b="1" u="sng" dirty="0"/>
              <a:t>МКДОУ </a:t>
            </a:r>
            <a:r>
              <a:rPr lang="ru-RU" b="1" u="sng" dirty="0" smtClean="0"/>
              <a:t>Детский сад №11»</a:t>
            </a:r>
            <a:endParaRPr lang="ru-RU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395944" y="3829729"/>
            <a:ext cx="3665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u="sng" dirty="0" smtClean="0"/>
              <a:t>Воспитатель:</a:t>
            </a:r>
            <a:r>
              <a:rPr lang="ru-RU" sz="2400" dirty="0" smtClean="0"/>
              <a:t> </a:t>
            </a:r>
            <a:r>
              <a:rPr lang="ru-RU" sz="2400" dirty="0" err="1" smtClean="0"/>
              <a:t>Гоголова</a:t>
            </a:r>
            <a:r>
              <a:rPr lang="ru-RU" sz="2400" dirty="0" smtClean="0"/>
              <a:t> В.З.</a:t>
            </a:r>
            <a:endParaRPr lang="ru-RU" sz="2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12486"/>
            <a:ext cx="3230698" cy="16744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509334"/>
            <a:ext cx="1510308" cy="216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2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4"/>
          <a:stretch/>
        </p:blipFill>
        <p:spPr>
          <a:xfrm>
            <a:off x="-171380" y="-9576"/>
            <a:ext cx="9324905" cy="69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9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1052736"/>
            <a:ext cx="76328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«Правильно- не правильно»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96952"/>
            <a:ext cx="2625824" cy="2986875"/>
          </a:xfrm>
          <a:prstGeom prst="rect">
            <a:avLst/>
          </a:prstGeom>
        </p:spPr>
      </p:pic>
      <p:pic>
        <p:nvPicPr>
          <p:cNvPr id="6146" name="Picture 2" descr="http://shabai.ucoz.ru/111/ppppppp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7302" y="2178199"/>
            <a:ext cx="2219325" cy="3886201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7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bezopasnost-detej.ru/images/2013-2/208-3-pravila-dorozhnogo-dvizheniya-detyam-kartin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366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0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bezopasnost-detej.ru/images/2013-2/208-1-pravila-dorozhnogo-dvizheniya-detyam-kartin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22" y="908720"/>
            <a:ext cx="727710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67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ezopasnost-detej.ru/images/2013-2/208-6-pravila-dorozhnogo-dvizheniya-detyam-kartin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18964"/>
            <a:ext cx="7704856" cy="530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97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ezopasnost-detej.ru/images/2013-2/208-5-pravila-dorozhnogo-dvizheniya-detyam-kartin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04" y="836712"/>
            <a:ext cx="7343775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541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bezopasnost-detej.ru/images/2013-2/208-9-pravila-dorozhnogo-dvizheniya-detyam-kartin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33822"/>
            <a:ext cx="718185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4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-25896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4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fs.nashaucheba.ru/tw_files2/urls_3/1566/d-1565601/1565601_html_m68c7f9c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92" y="404664"/>
            <a:ext cx="4993653" cy="597666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3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485776"/>
            <a:ext cx="6991278" cy="57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2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4"/>
          <a:stretch/>
        </p:blipFill>
        <p:spPr>
          <a:xfrm>
            <a:off x="-171380" y="-9576"/>
            <a:ext cx="9324905" cy="6934251"/>
          </a:xfrm>
          <a:prstGeom prst="rect">
            <a:avLst/>
          </a:prstGeom>
        </p:spPr>
      </p:pic>
      <p:pic>
        <p:nvPicPr>
          <p:cNvPr id="3" name="Cars_sound_Sasha - коп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yk-news.kz/sites/default/files/photo_in_news/ostorozhno,%20de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01717"/>
            <a:ext cx="6660976" cy="5381077"/>
          </a:xfrm>
          <a:prstGeom prst="flowChartExtra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8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tvgorod.ru/uploads/posts/2012-08/1346287263_avt-768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531860"/>
            <a:ext cx="4237398" cy="5649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89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http://stendk.com/images/1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5544616" cy="55446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494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dikobras.net/uploads/images/00/00/03/2013/05/04/60265df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810815"/>
            <a:ext cx="5502725" cy="533280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222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kirovsk-online.ru/uploads/posts/2012-07/1341945975_5_35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365" y="639688"/>
            <a:ext cx="5328592" cy="53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916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819449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Игра- соревнование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«Кто быстрее соберёт дорожный знак»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44823"/>
            <a:ext cx="3611580" cy="450743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4" name="11 музыка к играм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6047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9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310" r="8054" b="6295"/>
          <a:stretch/>
        </p:blipFill>
        <p:spPr>
          <a:xfrm>
            <a:off x="19844" y="2982838"/>
            <a:ext cx="3690410" cy="3876676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t="-849" r="26894" b="849"/>
          <a:stretch/>
        </p:blipFill>
        <p:spPr>
          <a:xfrm>
            <a:off x="5838825" y="2780927"/>
            <a:ext cx="3305176" cy="40770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0"/>
            <a:ext cx="2607806" cy="46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8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6758750"/>
              </p:ext>
            </p:extLst>
          </p:nvPr>
        </p:nvGraphicFramePr>
        <p:xfrm>
          <a:off x="-544514" y="615950"/>
          <a:ext cx="10301090" cy="571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Документ" r:id="rId4" imgW="11251380" imgH="6320677" progId="Word.Document.12">
                  <p:embed/>
                </p:oleObj>
              </mc:Choice>
              <mc:Fallback>
                <p:oleObj name="Документ" r:id="rId4" imgW="11251380" imgH="632067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544514" y="615950"/>
                        <a:ext cx="10301090" cy="5713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http://freecoloringpagesite.com/coloring-pics/light-coloring-pages-3.g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976" y="788670"/>
            <a:ext cx="622935" cy="1242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274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static2.insales.ru/images/products/1/4251/6590619/4603262065006663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412679" cy="483971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2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0621" y="1052736"/>
            <a:ext cx="616848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МОЛОДЦЫ!</a:t>
            </a:r>
            <a:endParaRPr lang="ru-RU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sbornik_PESNI_DLYA_DETEJ_-_PRAVILA_DOROZHNOGO_DVIZHENIYA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28384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06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9672" y="2666009"/>
            <a:ext cx="5334000" cy="3840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9308" y="1043211"/>
            <a:ext cx="7597080" cy="1241648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Игра « Вопрошайка- отвечайка»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24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df.by/js/timthumb.php?src=http://udf.by/uploads/posts/2013-08/1375694411_pesheh_perehod.jpg&amp;w=900&amp;h=450&amp;zc=1&amp;q=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4" t="3310" r="8054" b="6295"/>
          <a:stretch/>
        </p:blipFill>
        <p:spPr>
          <a:xfrm>
            <a:off x="0" y="3660998"/>
            <a:ext cx="3019426" cy="3171825"/>
          </a:xfrm>
          <a:prstGeom prst="rect">
            <a:avLst/>
          </a:prstGeom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t="-849" r="26894" b="849"/>
          <a:stretch/>
        </p:blipFill>
        <p:spPr>
          <a:xfrm>
            <a:off x="6414929" y="3409951"/>
            <a:ext cx="2729071" cy="3448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4713"/>
            <a:ext cx="3992042" cy="2985027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28" y="-175021"/>
            <a:ext cx="1970906" cy="195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://iravaban.net/wp-content/uploads/2012/08/%D5%80%D5%A5%D5%BF%D5%AB%D5%B8%D5%BF%D5%B6%D5%A1%D5%B5%D5%AB%D5%B6-%D5%A1%D5%B6%D6%81%D5%B8%D6%82%D5%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4" y="6101"/>
            <a:ext cx="9129936" cy="685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3272703" cy="5842320"/>
          </a:xfrm>
          <a:prstGeom prst="rect">
            <a:avLst/>
          </a:prstGeom>
        </p:spPr>
      </p:pic>
      <p:pic>
        <p:nvPicPr>
          <p:cNvPr id="2055" name="Picture 7" descr="http://poem4you.ru/users/3/6/3677/pics/sol_zaichik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7" t="11133" r="18863" b="16050"/>
          <a:stretch/>
        </p:blipFill>
        <p:spPr bwMode="auto">
          <a:xfrm>
            <a:off x="899592" y="1916832"/>
            <a:ext cx="2295525" cy="28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82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900igr.net/data/chelovek/PDD-3.files/0039-056-Vkhodit-zajka-s-kostyljom-plachet-mat-otets-s-remnj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618008"/>
            <a:ext cx="5696670" cy="547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21545" y="3255575"/>
            <a:ext cx="3122455" cy="358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3342" y="3819115"/>
            <a:ext cx="4066729" cy="26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datas/chelovek/PDD-3.files/0001-001-Pravila-dvizhenija-dlja-dete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52922"/>
            <a:ext cx="6664026" cy="499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7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03" y="3068960"/>
            <a:ext cx="2880320" cy="364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77072"/>
            <a:ext cx="4775356" cy="247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5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Д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</TotalTime>
  <Words>49</Words>
  <Application>Microsoft Office PowerPoint</Application>
  <PresentationFormat>Экран (4:3)</PresentationFormat>
  <Paragraphs>12</Paragraphs>
  <Slides>29</Slides>
  <Notes>3</Notes>
  <HiddenSlides>0</HiddenSlides>
  <MMClips>3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Franklin Gothic Medium</vt:lpstr>
      <vt:lpstr>Calibri</vt:lpstr>
      <vt:lpstr>Franklin Gothic Book</vt:lpstr>
      <vt:lpstr>Wingdings 2</vt:lpstr>
      <vt:lpstr>Трек</vt:lpstr>
      <vt:lpstr>ПДД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alex</cp:lastModifiedBy>
  <cp:revision>39</cp:revision>
  <dcterms:modified xsi:type="dcterms:W3CDTF">2014-04-16T05:44:17Z</dcterms:modified>
</cp:coreProperties>
</file>