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7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5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2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5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8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1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8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8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4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3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9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F4BB-AB31-4F23-8203-1A45757CCC1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137AE-9687-4E17-B03D-D9BB84B3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«Поможем найти Снегурочку»</a:t>
            </a:r>
            <a:endParaRPr lang="ru-RU" sz="8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59085"/>
            <a:ext cx="3064569" cy="437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3575" r="49091" b="22728"/>
          <a:stretch/>
        </p:blipFill>
        <p:spPr>
          <a:xfrm>
            <a:off x="1907704" y="162350"/>
            <a:ext cx="5310872" cy="65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617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С наступающим Новым годом!</a:t>
            </a:r>
            <a:endParaRPr lang="ru-RU" sz="7200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21574"/>
            <a:ext cx="5760640" cy="49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95250"/>
            <a:ext cx="47053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31692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3" y="223369"/>
            <a:ext cx="2070217" cy="2377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5"/>
          <a:stretch/>
        </p:blipFill>
        <p:spPr>
          <a:xfrm>
            <a:off x="955536" y="3586300"/>
            <a:ext cx="2831327" cy="1675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61" y="3741342"/>
            <a:ext cx="682746" cy="6827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86" y="3202133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87" y="4212843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09441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3199875" cy="1775931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5508104" y="3543445"/>
            <a:ext cx="288032" cy="10037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93" y="3532434"/>
            <a:ext cx="3476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 rot="4475331">
            <a:off x="1050724" y="2880140"/>
            <a:ext cx="982750" cy="5159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3879">
            <a:off x="4264026" y="3608394"/>
            <a:ext cx="6159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1874">
            <a:off x="7088099" y="2374931"/>
            <a:ext cx="6159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347662"/>
            <a:ext cx="83915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9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8</cp:revision>
  <dcterms:created xsi:type="dcterms:W3CDTF">2013-12-15T23:59:59Z</dcterms:created>
  <dcterms:modified xsi:type="dcterms:W3CDTF">2013-12-17T06:12:48Z</dcterms:modified>
</cp:coreProperties>
</file>